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91" r:id="rId4"/>
    <p:sldId id="258" r:id="rId5"/>
    <p:sldId id="264" r:id="rId6"/>
    <p:sldId id="265" r:id="rId7"/>
    <p:sldId id="266" r:id="rId8"/>
    <p:sldId id="267" r:id="rId9"/>
    <p:sldId id="268" r:id="rId10"/>
    <p:sldId id="259" r:id="rId11"/>
    <p:sldId id="269" r:id="rId12"/>
    <p:sldId id="287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60" r:id="rId24"/>
    <p:sldId id="288" r:id="rId25"/>
    <p:sldId id="280" r:id="rId26"/>
    <p:sldId id="281" r:id="rId27"/>
    <p:sldId id="282" r:id="rId28"/>
    <p:sldId id="283" r:id="rId29"/>
    <p:sldId id="284" r:id="rId30"/>
    <p:sldId id="261" r:id="rId31"/>
    <p:sldId id="285" r:id="rId32"/>
    <p:sldId id="286" r:id="rId33"/>
    <p:sldId id="262" r:id="rId34"/>
    <p:sldId id="290" r:id="rId35"/>
    <p:sldId id="289" r:id="rId36"/>
    <p:sldId id="263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8EBB00-2BD4-481A-9453-AA7B619CA8B7}" v="6" dt="2020-06-13T00:23:03.8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20" d="100"/>
          <a:sy n="120" d="100"/>
        </p:scale>
        <p:origin x="174" y="-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 " userId="ba19c5cf84e961b8" providerId="LiveId" clId="{288EBB00-2BD4-481A-9453-AA7B619CA8B7}"/>
    <pc:docChg chg="undo custSel addSld modSld">
      <pc:chgData name=" " userId="ba19c5cf84e961b8" providerId="LiveId" clId="{288EBB00-2BD4-481A-9453-AA7B619CA8B7}" dt="2020-06-13T00:23:04.965" v="155" actId="20577"/>
      <pc:docMkLst>
        <pc:docMk/>
      </pc:docMkLst>
      <pc:sldChg chg="modSp add">
        <pc:chgData name=" " userId="ba19c5cf84e961b8" providerId="LiveId" clId="{288EBB00-2BD4-481A-9453-AA7B619CA8B7}" dt="2020-06-13T00:23:04.965" v="155" actId="20577"/>
        <pc:sldMkLst>
          <pc:docMk/>
          <pc:sldMk cId="1359399175" sldId="291"/>
        </pc:sldMkLst>
        <pc:spChg chg="mod">
          <ac:chgData name=" " userId="ba19c5cf84e961b8" providerId="LiveId" clId="{288EBB00-2BD4-481A-9453-AA7B619CA8B7}" dt="2020-06-12T20:43:11.091" v="18" actId="20577"/>
          <ac:spMkLst>
            <pc:docMk/>
            <pc:sldMk cId="1359399175" sldId="291"/>
            <ac:spMk id="2" creationId="{E466DCA6-E71C-4942-B3EF-89169D1F3BFD}"/>
          </ac:spMkLst>
        </pc:spChg>
        <pc:spChg chg="mod">
          <ac:chgData name=" " userId="ba19c5cf84e961b8" providerId="LiveId" clId="{288EBB00-2BD4-481A-9453-AA7B619CA8B7}" dt="2020-06-13T00:23:04.965" v="155" actId="20577"/>
          <ac:spMkLst>
            <pc:docMk/>
            <pc:sldMk cId="1359399175" sldId="291"/>
            <ac:spMk id="3" creationId="{B69B9000-4299-4916-AF7B-9D4CC56526B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FA461-A194-4078-B47F-E4F30D1F9C6F}" type="datetimeFigureOut">
              <a:rPr lang="es-ES" smtClean="0"/>
              <a:t>12/06/2020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BD36-B67A-4EA5-86DB-FD0DA46C4B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7203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FA461-A194-4078-B47F-E4F30D1F9C6F}" type="datetimeFigureOut">
              <a:rPr lang="es-ES" smtClean="0"/>
              <a:t>12/06/2020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BD36-B67A-4EA5-86DB-FD0DA46C4B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2992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FA461-A194-4078-B47F-E4F30D1F9C6F}" type="datetimeFigureOut">
              <a:rPr lang="es-ES" smtClean="0"/>
              <a:t>12/06/2020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BD36-B67A-4EA5-86DB-FD0DA46C4B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7415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FA461-A194-4078-B47F-E4F30D1F9C6F}" type="datetimeFigureOut">
              <a:rPr lang="es-ES" smtClean="0"/>
              <a:t>12/06/2020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BD36-B67A-4EA5-86DB-FD0DA46C4B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22612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FA461-A194-4078-B47F-E4F30D1F9C6F}" type="datetimeFigureOut">
              <a:rPr lang="es-ES" smtClean="0"/>
              <a:t>12/06/2020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BD36-B67A-4EA5-86DB-FD0DA46C4B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67924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FA461-A194-4078-B47F-E4F30D1F9C6F}" type="datetimeFigureOut">
              <a:rPr lang="es-ES" smtClean="0"/>
              <a:t>12/06/2020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BD36-B67A-4EA5-86DB-FD0DA46C4B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3506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FA461-A194-4078-B47F-E4F30D1F9C6F}" type="datetimeFigureOut">
              <a:rPr lang="es-ES" smtClean="0"/>
              <a:t>12/06/2020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BD36-B67A-4EA5-86DB-FD0DA46C4B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99473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FA461-A194-4078-B47F-E4F30D1F9C6F}" type="datetimeFigureOut">
              <a:rPr lang="es-ES" smtClean="0"/>
              <a:t>12/06/2020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BD36-B67A-4EA5-86DB-FD0DA46C4B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9181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FA461-A194-4078-B47F-E4F30D1F9C6F}" type="datetimeFigureOut">
              <a:rPr lang="es-ES" smtClean="0"/>
              <a:t>12/06/2020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BD36-B67A-4EA5-86DB-FD0DA46C4B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3086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FA461-A194-4078-B47F-E4F30D1F9C6F}" type="datetimeFigureOut">
              <a:rPr lang="es-ES" smtClean="0"/>
              <a:t>12/06/2020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06C8BD36-B67A-4EA5-86DB-FD0DA46C4B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0223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FA461-A194-4078-B47F-E4F30D1F9C6F}" type="datetimeFigureOut">
              <a:rPr lang="es-ES" smtClean="0"/>
              <a:t>12/06/2020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BD36-B67A-4EA5-86DB-FD0DA46C4B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191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FA461-A194-4078-B47F-E4F30D1F9C6F}" type="datetimeFigureOut">
              <a:rPr lang="es-ES" smtClean="0"/>
              <a:t>12/06/2020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BD36-B67A-4EA5-86DB-FD0DA46C4B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314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FA461-A194-4078-B47F-E4F30D1F9C6F}" type="datetimeFigureOut">
              <a:rPr lang="es-ES" smtClean="0"/>
              <a:t>12/06/2020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BD36-B67A-4EA5-86DB-FD0DA46C4B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306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FA461-A194-4078-B47F-E4F30D1F9C6F}" type="datetimeFigureOut">
              <a:rPr lang="es-ES" smtClean="0"/>
              <a:t>12/06/2020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BD36-B67A-4EA5-86DB-FD0DA46C4B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2046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FA461-A194-4078-B47F-E4F30D1F9C6F}" type="datetimeFigureOut">
              <a:rPr lang="es-ES" smtClean="0"/>
              <a:t>12/06/2020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BD36-B67A-4EA5-86DB-FD0DA46C4B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773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FA461-A194-4078-B47F-E4F30D1F9C6F}" type="datetimeFigureOut">
              <a:rPr lang="es-ES" smtClean="0"/>
              <a:t>12/06/2020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BD36-B67A-4EA5-86DB-FD0DA46C4B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3070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FA461-A194-4078-B47F-E4F30D1F9C6F}" type="datetimeFigureOut">
              <a:rPr lang="es-ES" smtClean="0"/>
              <a:t>12/06/2020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8BD36-B67A-4EA5-86DB-FD0DA46C4B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0674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14FA461-A194-4078-B47F-E4F30D1F9C6F}" type="datetimeFigureOut">
              <a:rPr lang="es-ES" smtClean="0"/>
              <a:t>12/06/2020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6C8BD36-B67A-4EA5-86DB-FD0DA46C4B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260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E29069-1298-4B44-BDBA-15BEE8A071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6600" dirty="0"/>
              <a:t>Entrega</a:t>
            </a:r>
            <a:r>
              <a:rPr lang="es-ES" dirty="0"/>
              <a:t> final GLF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186411-7098-4C7D-AB2F-5B2C32A439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sz="2400" dirty="0"/>
              <a:t>Grupo</a:t>
            </a:r>
            <a:r>
              <a:rPr lang="es-ES" dirty="0"/>
              <a:t> G</a:t>
            </a:r>
          </a:p>
        </p:txBody>
      </p:sp>
    </p:spTree>
    <p:extLst>
      <p:ext uri="{BB962C8B-B14F-4D97-AF65-F5344CB8AC3E}">
        <p14:creationId xmlns:p14="http://schemas.microsoft.com/office/powerpoint/2010/main" val="2844323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72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73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74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75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76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77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0F45114-082C-4C5E-9B4D-EA485D94C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YACC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82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83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84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85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86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87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89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BD90FC7C-B189-4CB1-A3A2-01F8B92AD9D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"/>
          <a:stretch/>
        </p:blipFill>
        <p:spPr bwMode="auto">
          <a:xfrm>
            <a:off x="1017036" y="1253710"/>
            <a:ext cx="6163291" cy="406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418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36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7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38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9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0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41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43" name="Rectangle 142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0F45114-082C-4C5E-9B4D-EA485D94C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YACC</a:t>
            </a: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146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7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8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49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50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1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53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D57B6265-FA18-4710-B05D-E5CA5E7426D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"/>
          <a:stretch/>
        </p:blipFill>
        <p:spPr bwMode="auto">
          <a:xfrm>
            <a:off x="1017036" y="1571602"/>
            <a:ext cx="6163291" cy="342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507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93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94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95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96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7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98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99" name="Rectangle 198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0F45114-082C-4C5E-9B4D-EA485D94C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YACC</a:t>
            </a:r>
          </a:p>
        </p:txBody>
      </p: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201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2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03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4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05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6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07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698" name="Picture 2">
            <a:extLst>
              <a:ext uri="{FF2B5EF4-FFF2-40B4-BE49-F238E27FC236}">
                <a16:creationId xmlns:a16="http://schemas.microsoft.com/office/drawing/2014/main" id="{F26A21F8-2A8E-4A8C-A5E6-4EF03A1CDDD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59"/>
          <a:stretch/>
        </p:blipFill>
        <p:spPr bwMode="auto">
          <a:xfrm>
            <a:off x="886714" y="2388078"/>
            <a:ext cx="6202778" cy="1753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9353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93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94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95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96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7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98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99" name="Rectangle 198">
            <a:extLst>
              <a:ext uri="{FF2B5EF4-FFF2-40B4-BE49-F238E27FC236}">
                <a16:creationId xmlns:a16="http://schemas.microsoft.com/office/drawing/2014/main" id="{6C686317-9C96-4A02-88CE-7319FF590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0F45114-082C-4C5E-9B4D-EA485D94C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0632" y="648930"/>
            <a:ext cx="492239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6000"/>
              <a:t>YACC</a:t>
            </a:r>
          </a:p>
        </p:txBody>
      </p: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E0E25B5C-98A3-47D8-A4D7-10C2E1758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201" name="Freeform 6">
              <a:extLst>
                <a:ext uri="{FF2B5EF4-FFF2-40B4-BE49-F238E27FC236}">
                  <a16:creationId xmlns:a16="http://schemas.microsoft.com/office/drawing/2014/main" id="{FECB3374-15F5-40C2-95B4-0FCF10849F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2" name="Freeform 7">
              <a:extLst>
                <a:ext uri="{FF2B5EF4-FFF2-40B4-BE49-F238E27FC236}">
                  <a16:creationId xmlns:a16="http://schemas.microsoft.com/office/drawing/2014/main" id="{E762314F-F556-4403-BAA1-AF8A3BED3E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03" name="Freeform 25">
              <a:extLst>
                <a:ext uri="{FF2B5EF4-FFF2-40B4-BE49-F238E27FC236}">
                  <a16:creationId xmlns:a16="http://schemas.microsoft.com/office/drawing/2014/main" id="{02EDEF56-2F86-4867-986A-5AFB8EC078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4" name="Freeform 26">
              <a:extLst>
                <a:ext uri="{FF2B5EF4-FFF2-40B4-BE49-F238E27FC236}">
                  <a16:creationId xmlns:a16="http://schemas.microsoft.com/office/drawing/2014/main" id="{51BE63E6-C24A-43FA-93F5-475F550ABE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05" name="Freeform 27">
              <a:extLst>
                <a:ext uri="{FF2B5EF4-FFF2-40B4-BE49-F238E27FC236}">
                  <a16:creationId xmlns:a16="http://schemas.microsoft.com/office/drawing/2014/main" id="{9639DAAA-46FE-401C-BB78-B7A9AF33C0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6" name="Freeform 28">
              <a:extLst>
                <a:ext uri="{FF2B5EF4-FFF2-40B4-BE49-F238E27FC236}">
                  <a16:creationId xmlns:a16="http://schemas.microsoft.com/office/drawing/2014/main" id="{D5EFBD2C-94D5-43D0-B2FE-E390BD3F34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07" name="Rounded Rectangle 16">
            <a:extLst>
              <a:ext uri="{FF2B5EF4-FFF2-40B4-BE49-F238E27FC236}">
                <a16:creationId xmlns:a16="http://schemas.microsoft.com/office/drawing/2014/main" id="{EB9A9756-A5DB-460E-A867-A2AE77834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5419641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37D041E9-C8E8-4492-9F0E-C99A7E68DBD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66460" y="1011765"/>
            <a:ext cx="3796500" cy="454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0064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36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7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38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9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0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41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43" name="Rectangle 142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0F45114-082C-4C5E-9B4D-EA485D94C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YACC</a:t>
            </a: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146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7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8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49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50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1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53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B81EA867-5890-4F1A-B60A-716AE723E06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45579" y="1011765"/>
            <a:ext cx="5866720" cy="454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964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88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89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1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92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93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95" name="Rectangle 94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0F45114-082C-4C5E-9B4D-EA485D94C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YACC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98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9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0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01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02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03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05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522B7434-DDD2-4FBF-8802-F4FCB13813F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7550" y="1819713"/>
            <a:ext cx="6202778" cy="293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649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36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7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38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9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0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41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43" name="Rectangle 142">
            <a:extLst>
              <a:ext uri="{FF2B5EF4-FFF2-40B4-BE49-F238E27FC236}">
                <a16:creationId xmlns:a16="http://schemas.microsoft.com/office/drawing/2014/main" id="{6C686317-9C96-4A02-88CE-7319FF590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0F45114-082C-4C5E-9B4D-EA485D94C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0632" y="648930"/>
            <a:ext cx="492239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6000"/>
              <a:t>YACC</a:t>
            </a: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E0E25B5C-98A3-47D8-A4D7-10C2E1758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146" name="Freeform 6">
              <a:extLst>
                <a:ext uri="{FF2B5EF4-FFF2-40B4-BE49-F238E27FC236}">
                  <a16:creationId xmlns:a16="http://schemas.microsoft.com/office/drawing/2014/main" id="{FECB3374-15F5-40C2-95B4-0FCF10849F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7" name="Freeform 7">
              <a:extLst>
                <a:ext uri="{FF2B5EF4-FFF2-40B4-BE49-F238E27FC236}">
                  <a16:creationId xmlns:a16="http://schemas.microsoft.com/office/drawing/2014/main" id="{E762314F-F556-4403-BAA1-AF8A3BED3E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8" name="Freeform 25">
              <a:extLst>
                <a:ext uri="{FF2B5EF4-FFF2-40B4-BE49-F238E27FC236}">
                  <a16:creationId xmlns:a16="http://schemas.microsoft.com/office/drawing/2014/main" id="{02EDEF56-2F86-4867-986A-5AFB8EC078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49" name="Freeform 26">
              <a:extLst>
                <a:ext uri="{FF2B5EF4-FFF2-40B4-BE49-F238E27FC236}">
                  <a16:creationId xmlns:a16="http://schemas.microsoft.com/office/drawing/2014/main" id="{51BE63E6-C24A-43FA-93F5-475F550ABE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50" name="Freeform 27">
              <a:extLst>
                <a:ext uri="{FF2B5EF4-FFF2-40B4-BE49-F238E27FC236}">
                  <a16:creationId xmlns:a16="http://schemas.microsoft.com/office/drawing/2014/main" id="{9639DAAA-46FE-401C-BB78-B7A9AF33C0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1" name="Freeform 28">
              <a:extLst>
                <a:ext uri="{FF2B5EF4-FFF2-40B4-BE49-F238E27FC236}">
                  <a16:creationId xmlns:a16="http://schemas.microsoft.com/office/drawing/2014/main" id="{D5EFBD2C-94D5-43D0-B2FE-E390BD3F34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53" name="Rounded Rectangle 16">
            <a:extLst>
              <a:ext uri="{FF2B5EF4-FFF2-40B4-BE49-F238E27FC236}">
                <a16:creationId xmlns:a16="http://schemas.microsoft.com/office/drawing/2014/main" id="{EB9A9756-A5DB-460E-A867-A2AE77834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5419641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EE35C04B-8B5A-4B08-A784-FF4BEE3EC54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6824" y="1011765"/>
            <a:ext cx="4455773" cy="454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33177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93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94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95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96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7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98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99" name="Rectangle 198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0F45114-082C-4C5E-9B4D-EA485D94C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YACC</a:t>
            </a:r>
          </a:p>
        </p:txBody>
      </p: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201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2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03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4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05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6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07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B0F33290-BB15-4602-B864-C849C893712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45369" y="1011765"/>
            <a:ext cx="4467139" cy="454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60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88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89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1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92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93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95" name="Rectangle 94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0F45114-082C-4C5E-9B4D-EA485D94C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YACC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98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9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0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01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02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03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05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742D8854-240F-4F7A-9354-5E05C78072A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6087" y="1011765"/>
            <a:ext cx="4205704" cy="454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9008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36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7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38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9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0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41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43" name="Rectangle 142">
            <a:extLst>
              <a:ext uri="{FF2B5EF4-FFF2-40B4-BE49-F238E27FC236}">
                <a16:creationId xmlns:a16="http://schemas.microsoft.com/office/drawing/2014/main" id="{6C686317-9C96-4A02-88CE-7319FF590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0F45114-082C-4C5E-9B4D-EA485D94C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0632" y="648930"/>
            <a:ext cx="492239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6000"/>
              <a:t>YACC</a:t>
            </a: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E0E25B5C-98A3-47D8-A4D7-10C2E1758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146" name="Freeform 6">
              <a:extLst>
                <a:ext uri="{FF2B5EF4-FFF2-40B4-BE49-F238E27FC236}">
                  <a16:creationId xmlns:a16="http://schemas.microsoft.com/office/drawing/2014/main" id="{FECB3374-15F5-40C2-95B4-0FCF10849F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7" name="Freeform 7">
              <a:extLst>
                <a:ext uri="{FF2B5EF4-FFF2-40B4-BE49-F238E27FC236}">
                  <a16:creationId xmlns:a16="http://schemas.microsoft.com/office/drawing/2014/main" id="{E762314F-F556-4403-BAA1-AF8A3BED3E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8" name="Freeform 25">
              <a:extLst>
                <a:ext uri="{FF2B5EF4-FFF2-40B4-BE49-F238E27FC236}">
                  <a16:creationId xmlns:a16="http://schemas.microsoft.com/office/drawing/2014/main" id="{02EDEF56-2F86-4867-986A-5AFB8EC078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49" name="Freeform 26">
              <a:extLst>
                <a:ext uri="{FF2B5EF4-FFF2-40B4-BE49-F238E27FC236}">
                  <a16:creationId xmlns:a16="http://schemas.microsoft.com/office/drawing/2014/main" id="{51BE63E6-C24A-43FA-93F5-475F550ABE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50" name="Freeform 27">
              <a:extLst>
                <a:ext uri="{FF2B5EF4-FFF2-40B4-BE49-F238E27FC236}">
                  <a16:creationId xmlns:a16="http://schemas.microsoft.com/office/drawing/2014/main" id="{9639DAAA-46FE-401C-BB78-B7A9AF33C0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1" name="Freeform 28">
              <a:extLst>
                <a:ext uri="{FF2B5EF4-FFF2-40B4-BE49-F238E27FC236}">
                  <a16:creationId xmlns:a16="http://schemas.microsoft.com/office/drawing/2014/main" id="{D5EFBD2C-94D5-43D0-B2FE-E390BD3F34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53" name="Rounded Rectangle 16">
            <a:extLst>
              <a:ext uri="{FF2B5EF4-FFF2-40B4-BE49-F238E27FC236}">
                <a16:creationId xmlns:a16="http://schemas.microsoft.com/office/drawing/2014/main" id="{EB9A9756-A5DB-460E-A867-A2AE77834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5419641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2E3C5198-504B-4DD9-8B99-A7E4385AFC6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1927" y="1011765"/>
            <a:ext cx="3705566" cy="454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57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79959C-F603-4946-9DE8-41F14F4A5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643468"/>
            <a:ext cx="9144000" cy="361889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dirty="0" err="1"/>
              <a:t>Integrantes</a:t>
            </a:r>
            <a:r>
              <a:rPr lang="en-US" sz="7200" dirty="0"/>
              <a:t>:</a:t>
            </a:r>
            <a:br>
              <a:rPr lang="en-US" sz="7200" dirty="0"/>
            </a:br>
            <a:endParaRPr lang="en-US" sz="72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AB4FC6F-1D93-4A08-B49F-3B3A22B85F16}"/>
              </a:ext>
            </a:extLst>
          </p:cNvPr>
          <p:cNvSpPr txBox="1"/>
          <p:nvPr/>
        </p:nvSpPr>
        <p:spPr>
          <a:xfrm>
            <a:off x="4676774" y="3849488"/>
            <a:ext cx="2845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Manuel de Castro Caballero</a:t>
            </a:r>
          </a:p>
          <a:p>
            <a:pPr algn="ctr"/>
            <a:r>
              <a:rPr lang="es-ES" dirty="0"/>
              <a:t>María Ruiz Molina</a:t>
            </a:r>
          </a:p>
          <a:p>
            <a:pPr algn="ctr"/>
            <a:r>
              <a:rPr lang="es-ES" dirty="0"/>
              <a:t>Andrés Trigueros  Vega</a:t>
            </a:r>
          </a:p>
        </p:txBody>
      </p:sp>
    </p:spTree>
    <p:extLst>
      <p:ext uri="{BB962C8B-B14F-4D97-AF65-F5344CB8AC3E}">
        <p14:creationId xmlns:p14="http://schemas.microsoft.com/office/powerpoint/2010/main" val="34830184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93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94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95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96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7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98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99" name="Rectangle 198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0F45114-082C-4C5E-9B4D-EA485D94C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YACC</a:t>
            </a:r>
          </a:p>
        </p:txBody>
      </p: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201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2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03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4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05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6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07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386" name="Picture 2">
            <a:extLst>
              <a:ext uri="{FF2B5EF4-FFF2-40B4-BE49-F238E27FC236}">
                <a16:creationId xmlns:a16="http://schemas.microsoft.com/office/drawing/2014/main" id="{BA9FA940-E082-4C8D-A7EA-24D6D602C64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7550" y="1742178"/>
            <a:ext cx="6202778" cy="308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14249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36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7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38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9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0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41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43" name="Rectangle 142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0F45114-082C-4C5E-9B4D-EA485D94C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YACC</a:t>
            </a: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146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7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8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49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50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1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53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410" name="Picture 2">
            <a:extLst>
              <a:ext uri="{FF2B5EF4-FFF2-40B4-BE49-F238E27FC236}">
                <a16:creationId xmlns:a16="http://schemas.microsoft.com/office/drawing/2014/main" id="{75491699-E23C-4E2F-B142-B0B3BCAB9F9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"/>
          <a:stretch/>
        </p:blipFill>
        <p:spPr bwMode="auto">
          <a:xfrm>
            <a:off x="1324864" y="1011765"/>
            <a:ext cx="5526458" cy="454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62179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88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89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1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92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93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95" name="Rectangle 94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0F45114-082C-4C5E-9B4D-EA485D94C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YACC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98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9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0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01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02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03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05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434" name="Picture 2">
            <a:extLst>
              <a:ext uri="{FF2B5EF4-FFF2-40B4-BE49-F238E27FC236}">
                <a16:creationId xmlns:a16="http://schemas.microsoft.com/office/drawing/2014/main" id="{F30ECBF5-631A-4070-8A9A-772D3F0B0F7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7246" y="1011765"/>
            <a:ext cx="5683386" cy="454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8078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 136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38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9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0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41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2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43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45" name="Rectangle 144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EB154F1-1A2C-42DE-9F6C-F4D4CD999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 dirty="0"/>
              <a:t>AST</a:t>
            </a: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148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9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50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51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52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3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55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460" name="Picture 4">
            <a:extLst>
              <a:ext uri="{FF2B5EF4-FFF2-40B4-BE49-F238E27FC236}">
                <a16:creationId xmlns:a16="http://schemas.microsoft.com/office/drawing/2014/main" id="{427CF13D-4BCE-4685-8BAB-1B9418C67A9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7550" y="1929131"/>
            <a:ext cx="6202778" cy="271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720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72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73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74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75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76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77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EB154F1-1A2C-42DE-9F6C-F4D4CD999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 dirty="0"/>
              <a:t>AST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82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83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84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85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86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87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89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458" name="Picture 2">
            <a:extLst>
              <a:ext uri="{FF2B5EF4-FFF2-40B4-BE49-F238E27FC236}">
                <a16:creationId xmlns:a16="http://schemas.microsoft.com/office/drawing/2014/main" id="{550AFED3-E311-485B-8DE0-54508F3C153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"/>
          <a:stretch/>
        </p:blipFill>
        <p:spPr bwMode="auto">
          <a:xfrm>
            <a:off x="1678686" y="1011765"/>
            <a:ext cx="4844719" cy="454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2757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36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7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38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9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0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41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43" name="Rectangle 142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EB154F1-1A2C-42DE-9F6C-F4D4CD999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AST</a:t>
            </a: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146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7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8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49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50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1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53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482" name="Picture 2">
            <a:extLst>
              <a:ext uri="{FF2B5EF4-FFF2-40B4-BE49-F238E27FC236}">
                <a16:creationId xmlns:a16="http://schemas.microsoft.com/office/drawing/2014/main" id="{66343B4A-AFAE-4B3F-9CD0-FB530E951BB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"/>
          <a:stretch/>
        </p:blipFill>
        <p:spPr bwMode="auto">
          <a:xfrm>
            <a:off x="1511559" y="1011765"/>
            <a:ext cx="5158096" cy="454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05657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88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89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1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92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93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95" name="Rectangle 94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EB154F1-1A2C-42DE-9F6C-F4D4CD999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AST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98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9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0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01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02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03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05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506" name="Picture 2">
            <a:extLst>
              <a:ext uri="{FF2B5EF4-FFF2-40B4-BE49-F238E27FC236}">
                <a16:creationId xmlns:a16="http://schemas.microsoft.com/office/drawing/2014/main" id="{25AA6BF2-09E3-48AF-A68F-408428161C7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"/>
          <a:stretch/>
        </p:blipFill>
        <p:spPr bwMode="auto">
          <a:xfrm>
            <a:off x="1026366" y="1191682"/>
            <a:ext cx="6153961" cy="4186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4086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36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7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38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9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0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41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43" name="Rectangle 142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EB154F1-1A2C-42DE-9F6C-F4D4CD999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AST</a:t>
            </a: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146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7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8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49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50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1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53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530" name="Picture 2">
            <a:extLst>
              <a:ext uri="{FF2B5EF4-FFF2-40B4-BE49-F238E27FC236}">
                <a16:creationId xmlns:a16="http://schemas.microsoft.com/office/drawing/2014/main" id="{41D1B1D9-964D-48DB-9803-3963F5B96A0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" r="-1"/>
          <a:stretch/>
        </p:blipFill>
        <p:spPr bwMode="auto">
          <a:xfrm>
            <a:off x="1082351" y="1011765"/>
            <a:ext cx="6027726" cy="454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6168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93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94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95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96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7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98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99" name="Rectangle 198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EB154F1-1A2C-42DE-9F6C-F4D4CD999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AST</a:t>
            </a:r>
          </a:p>
        </p:txBody>
      </p: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201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2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03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4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05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6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07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578" name="Picture 2">
            <a:extLst>
              <a:ext uri="{FF2B5EF4-FFF2-40B4-BE49-F238E27FC236}">
                <a16:creationId xmlns:a16="http://schemas.microsoft.com/office/drawing/2014/main" id="{19D43574-D1DF-4B48-A092-68F548A17E9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"/>
          <a:stretch/>
        </p:blipFill>
        <p:spPr bwMode="auto">
          <a:xfrm>
            <a:off x="1054359" y="2269414"/>
            <a:ext cx="6125968" cy="2031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48682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88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89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1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92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93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95" name="Rectangle 94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EB154F1-1A2C-42DE-9F6C-F4D4CD999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AST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98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9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0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01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02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03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05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602" name="Picture 2">
            <a:extLst>
              <a:ext uri="{FF2B5EF4-FFF2-40B4-BE49-F238E27FC236}">
                <a16:creationId xmlns:a16="http://schemas.microsoft.com/office/drawing/2014/main" id="{B6BD8C0A-7917-4B2C-8566-F4B551C7F70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7550" y="1183928"/>
            <a:ext cx="6202778" cy="420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5255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66DCA6-E71C-4942-B3EF-89169D1F3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Índice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69B9000-4299-4916-AF7B-9D4CC56526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1" y="2666999"/>
            <a:ext cx="10018713" cy="3124201"/>
          </a:xfrm>
        </p:spPr>
        <p:txBody>
          <a:bodyPr>
            <a:normAutofit/>
          </a:bodyPr>
          <a:lstStyle/>
          <a:p>
            <a:r>
              <a:rPr lang="es-ES" dirty="0"/>
              <a:t>Lex - Andrés</a:t>
            </a:r>
          </a:p>
          <a:p>
            <a:r>
              <a:rPr lang="es-ES" dirty="0" err="1"/>
              <a:t>Yacc</a:t>
            </a:r>
            <a:r>
              <a:rPr lang="es-ES" dirty="0"/>
              <a:t> - María</a:t>
            </a:r>
          </a:p>
          <a:p>
            <a:r>
              <a:rPr lang="es-ES" dirty="0" err="1"/>
              <a:t>Ast</a:t>
            </a:r>
            <a:r>
              <a:rPr lang="es-ES" dirty="0"/>
              <a:t> - Manuel</a:t>
            </a:r>
          </a:p>
          <a:p>
            <a:r>
              <a:rPr lang="es-ES" dirty="0"/>
              <a:t>Tabla de símbolos - Manuel</a:t>
            </a:r>
          </a:p>
          <a:p>
            <a:r>
              <a:rPr lang="es-ES" dirty="0"/>
              <a:t>Representación gráfica AST- Manuel</a:t>
            </a:r>
          </a:p>
          <a:p>
            <a:r>
              <a:rPr lang="es-ES" dirty="0"/>
              <a:t>Ejemplo- Manuel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593991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72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73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74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75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76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77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3A03A64-9FE5-4EFF-B0CA-A080E61E3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TABLA DE SÍMBOLOS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82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83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84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85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86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87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89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626" name="Picture 2">
            <a:extLst>
              <a:ext uri="{FF2B5EF4-FFF2-40B4-BE49-F238E27FC236}">
                <a16:creationId xmlns:a16="http://schemas.microsoft.com/office/drawing/2014/main" id="{FCD96CF9-E716-4F85-BD22-C43F487DEAD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7550" y="1672396"/>
            <a:ext cx="6202778" cy="3225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26610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36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7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38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9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0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41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43" name="Rectangle 142">
            <a:extLst>
              <a:ext uri="{FF2B5EF4-FFF2-40B4-BE49-F238E27FC236}">
                <a16:creationId xmlns:a16="http://schemas.microsoft.com/office/drawing/2014/main" id="{6C686317-9C96-4A02-88CE-7319FF590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3A03A64-9FE5-4EFF-B0CA-A080E61E3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0632" y="648930"/>
            <a:ext cx="492239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6000"/>
              <a:t>TABLA DE SÍMBOLOS</a:t>
            </a: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E0E25B5C-98A3-47D8-A4D7-10C2E1758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146" name="Freeform 6">
              <a:extLst>
                <a:ext uri="{FF2B5EF4-FFF2-40B4-BE49-F238E27FC236}">
                  <a16:creationId xmlns:a16="http://schemas.microsoft.com/office/drawing/2014/main" id="{FECB3374-15F5-40C2-95B4-0FCF10849F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7" name="Freeform 7">
              <a:extLst>
                <a:ext uri="{FF2B5EF4-FFF2-40B4-BE49-F238E27FC236}">
                  <a16:creationId xmlns:a16="http://schemas.microsoft.com/office/drawing/2014/main" id="{E762314F-F556-4403-BAA1-AF8A3BED3E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8" name="Freeform 25">
              <a:extLst>
                <a:ext uri="{FF2B5EF4-FFF2-40B4-BE49-F238E27FC236}">
                  <a16:creationId xmlns:a16="http://schemas.microsoft.com/office/drawing/2014/main" id="{02EDEF56-2F86-4867-986A-5AFB8EC078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49" name="Freeform 26">
              <a:extLst>
                <a:ext uri="{FF2B5EF4-FFF2-40B4-BE49-F238E27FC236}">
                  <a16:creationId xmlns:a16="http://schemas.microsoft.com/office/drawing/2014/main" id="{51BE63E6-C24A-43FA-93F5-475F550ABE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50" name="Freeform 27">
              <a:extLst>
                <a:ext uri="{FF2B5EF4-FFF2-40B4-BE49-F238E27FC236}">
                  <a16:creationId xmlns:a16="http://schemas.microsoft.com/office/drawing/2014/main" id="{9639DAAA-46FE-401C-BB78-B7A9AF33C0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1" name="Freeform 28">
              <a:extLst>
                <a:ext uri="{FF2B5EF4-FFF2-40B4-BE49-F238E27FC236}">
                  <a16:creationId xmlns:a16="http://schemas.microsoft.com/office/drawing/2014/main" id="{D5EFBD2C-94D5-43D0-B2FE-E390BD3F34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53" name="Rounded Rectangle 16">
            <a:extLst>
              <a:ext uri="{FF2B5EF4-FFF2-40B4-BE49-F238E27FC236}">
                <a16:creationId xmlns:a16="http://schemas.microsoft.com/office/drawing/2014/main" id="{EB9A9756-A5DB-460E-A867-A2AE77834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5419641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650" name="Picture 2">
            <a:extLst>
              <a:ext uri="{FF2B5EF4-FFF2-40B4-BE49-F238E27FC236}">
                <a16:creationId xmlns:a16="http://schemas.microsoft.com/office/drawing/2014/main" id="{AB48B5CF-C730-495F-9A6C-3EAF726303F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2784" y="1011765"/>
            <a:ext cx="4723852" cy="454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48771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88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89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1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92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93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95" name="Rectangle 94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3A03A64-9FE5-4EFF-B0CA-A080E61E3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TABLA DE SÍMBOLOS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98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9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0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01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02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03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05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674" name="Picture 2">
            <a:extLst>
              <a:ext uri="{FF2B5EF4-FFF2-40B4-BE49-F238E27FC236}">
                <a16:creationId xmlns:a16="http://schemas.microsoft.com/office/drawing/2014/main" id="{752C1FAC-5CD7-4C25-8C95-74975B4F7C8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7550" y="1610369"/>
            <a:ext cx="6202778" cy="3349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4424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72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73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74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75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76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77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BACBC36-35D9-419D-84F8-7A0A9A4F1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3000"/>
              <a:t>REPRESENTACIÓN GRÁFICA DEL AST</a:t>
            </a: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82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83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84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85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86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87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89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id="{AE570103-EDD4-48BA-A266-D14B7B1148D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"/>
          <a:stretch/>
        </p:blipFill>
        <p:spPr bwMode="auto">
          <a:xfrm>
            <a:off x="1054358" y="2664842"/>
            <a:ext cx="6125969" cy="1240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525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36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7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38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9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0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41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43" name="Rectangle 142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BACBC36-35D9-419D-84F8-7A0A9A4F1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3000"/>
              <a:t>REPRESENTACIÓN GRÁFICA DEL AST</a:t>
            </a: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146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7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8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49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50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1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53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770" name="Picture 2">
            <a:extLst>
              <a:ext uri="{FF2B5EF4-FFF2-40B4-BE49-F238E27FC236}">
                <a16:creationId xmlns:a16="http://schemas.microsoft.com/office/drawing/2014/main" id="{C0780203-E693-4065-B53F-EFFE1B987FC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3"/>
          <a:stretch/>
        </p:blipFill>
        <p:spPr bwMode="auto">
          <a:xfrm>
            <a:off x="1538879" y="1045029"/>
            <a:ext cx="5080120" cy="451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2678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93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94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95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96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7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98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99" name="Rectangle 198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F6E6FA3-E0C7-43EB-8730-6A4B0CFDF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EJEMPLO</a:t>
            </a:r>
          </a:p>
        </p:txBody>
      </p: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201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2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03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4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05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6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07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750" name="Picture 6">
            <a:extLst>
              <a:ext uri="{FF2B5EF4-FFF2-40B4-BE49-F238E27FC236}">
                <a16:creationId xmlns:a16="http://schemas.microsoft.com/office/drawing/2014/main" id="{B6B2FAA5-14EA-4023-90D4-7BD9D57D82A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7550" y="2819910"/>
            <a:ext cx="6202778" cy="930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1409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C6EAB2-692F-48CB-9791-1A856D2BC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dirty="0"/>
              <a:t>FIN</a:t>
            </a:r>
            <a:endParaRPr lang="es-ES" sz="9600" dirty="0"/>
          </a:p>
        </p:txBody>
      </p:sp>
      <p:pic>
        <p:nvPicPr>
          <p:cNvPr id="33794" name="Picture 2">
            <a:extLst>
              <a:ext uri="{FF2B5EF4-FFF2-40B4-BE49-F238E27FC236}">
                <a16:creationId xmlns:a16="http://schemas.microsoft.com/office/drawing/2014/main" id="{10C6F9E1-8D2F-493D-AA9C-0436A5D9FE51}"/>
              </a:ext>
            </a:extLst>
          </p:cNvPr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569" y="2667000"/>
            <a:ext cx="31242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799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72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73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74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75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76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77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1D4477A3-7936-4C6B-B46C-52E9953127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44DEACC-B2E6-413E-B2B5-3202259527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82" name="Freeform 6">
              <a:extLst>
                <a:ext uri="{FF2B5EF4-FFF2-40B4-BE49-F238E27FC236}">
                  <a16:creationId xmlns:a16="http://schemas.microsoft.com/office/drawing/2014/main" id="{B2924236-7127-4774-B233-D9124F0C77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83" name="Freeform 7">
              <a:extLst>
                <a:ext uri="{FF2B5EF4-FFF2-40B4-BE49-F238E27FC236}">
                  <a16:creationId xmlns:a16="http://schemas.microsoft.com/office/drawing/2014/main" id="{AD053C6F-7187-4EE6-BAD9-1C484F29F9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84" name="Freeform 25">
              <a:extLst>
                <a:ext uri="{FF2B5EF4-FFF2-40B4-BE49-F238E27FC236}">
                  <a16:creationId xmlns:a16="http://schemas.microsoft.com/office/drawing/2014/main" id="{226FAE39-4CC5-465A-ACFE-BE1C0E2F7F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85" name="Freeform 26">
              <a:extLst>
                <a:ext uri="{FF2B5EF4-FFF2-40B4-BE49-F238E27FC236}">
                  <a16:creationId xmlns:a16="http://schemas.microsoft.com/office/drawing/2014/main" id="{521EE7A0-BD65-4FD1-BD1D-B4674892AC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86" name="Freeform 27">
              <a:extLst>
                <a:ext uri="{FF2B5EF4-FFF2-40B4-BE49-F238E27FC236}">
                  <a16:creationId xmlns:a16="http://schemas.microsoft.com/office/drawing/2014/main" id="{334E0A56-DA50-4F91-9938-4CDBECA736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87" name="Freeform 28">
              <a:extLst>
                <a:ext uri="{FF2B5EF4-FFF2-40B4-BE49-F238E27FC236}">
                  <a16:creationId xmlns:a16="http://schemas.microsoft.com/office/drawing/2014/main" id="{CD203DCD-B4AF-4693-A330-F23545344A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E06ECB79-0B9D-4FA2-8A6E-944BBDC46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2300" y="648930"/>
            <a:ext cx="6390723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6000"/>
              <a:t>LEX</a:t>
            </a:r>
          </a:p>
        </p:txBody>
      </p:sp>
      <p:sp>
        <p:nvSpPr>
          <p:cNvPr id="89" name="Rounded Rectangle 16">
            <a:extLst>
              <a:ext uri="{FF2B5EF4-FFF2-40B4-BE49-F238E27FC236}">
                <a16:creationId xmlns:a16="http://schemas.microsoft.com/office/drawing/2014/main" id="{C29A1D40-470D-401E-8548-6FF3CF377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4" y="648931"/>
            <a:ext cx="3982086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A4FBF23-AB7B-4856-9B06-0480E8FD6A1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5" r="2" b="811"/>
          <a:stretch/>
        </p:blipFill>
        <p:spPr bwMode="auto">
          <a:xfrm>
            <a:off x="819044" y="1007706"/>
            <a:ext cx="3647483" cy="4534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92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36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7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38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9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0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41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43" name="Rectangle 142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06ECB79-0B9D-4FA2-8A6E-944BBDC46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LEX</a:t>
            </a: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146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7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8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49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50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1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53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ED76AB8-F888-40CF-AAA6-9CE2D95B8B4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" r="-1"/>
          <a:stretch/>
        </p:blipFill>
        <p:spPr bwMode="auto">
          <a:xfrm>
            <a:off x="1352939" y="1011765"/>
            <a:ext cx="5473255" cy="454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814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93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94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95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96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7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98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99" name="Rectangle 198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06ECB79-0B9D-4FA2-8A6E-944BBDC46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LEX</a:t>
            </a:r>
          </a:p>
        </p:txBody>
      </p: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201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2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03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4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05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6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07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8D26236-84A0-42F4-930D-1508E058238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37246" y="1011765"/>
            <a:ext cx="5683386" cy="454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0621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88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89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90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91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92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93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95" name="Rectangle 94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06ECB79-0B9D-4FA2-8A6E-944BBDC46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LEX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98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9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0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01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02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03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05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F19EEB7-4EE1-4BC3-9570-3C7FE99FA27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" t="321" r="-1"/>
          <a:stretch/>
        </p:blipFill>
        <p:spPr bwMode="auto">
          <a:xfrm>
            <a:off x="1492897" y="1026367"/>
            <a:ext cx="5199091" cy="453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572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36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7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38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39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40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41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43" name="Rectangle 142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06ECB79-0B9D-4FA2-8A6E-944BBDC46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LEX</a:t>
            </a: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146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47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8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49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50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51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153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59D6A720-E744-4C68-9462-A324467FFB4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7550" y="1284723"/>
            <a:ext cx="6202778" cy="400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3315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616B3DC-C165-433D-9187-62DCC0E317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193" name="Freeform 6">
              <a:extLst>
                <a:ext uri="{FF2B5EF4-FFF2-40B4-BE49-F238E27FC236}">
                  <a16:creationId xmlns:a16="http://schemas.microsoft.com/office/drawing/2014/main" id="{97E1BF84-9824-4B0E-98DF-F0F7181DD0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94" name="Freeform 7">
              <a:extLst>
                <a:ext uri="{FF2B5EF4-FFF2-40B4-BE49-F238E27FC236}">
                  <a16:creationId xmlns:a16="http://schemas.microsoft.com/office/drawing/2014/main" id="{A85FA340-7392-4303-9707-A12F45A46F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95" name="Freeform 9">
              <a:extLst>
                <a:ext uri="{FF2B5EF4-FFF2-40B4-BE49-F238E27FC236}">
                  <a16:creationId xmlns:a16="http://schemas.microsoft.com/office/drawing/2014/main" id="{758A9051-2BD9-4868-8B84-344752FA2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96" name="Freeform 10">
              <a:extLst>
                <a:ext uri="{FF2B5EF4-FFF2-40B4-BE49-F238E27FC236}">
                  <a16:creationId xmlns:a16="http://schemas.microsoft.com/office/drawing/2014/main" id="{58264C49-3539-4CBD-8F11-1106C8B878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7" name="Freeform 11">
              <a:extLst>
                <a:ext uri="{FF2B5EF4-FFF2-40B4-BE49-F238E27FC236}">
                  <a16:creationId xmlns:a16="http://schemas.microsoft.com/office/drawing/2014/main" id="{DE862133-5C7E-4B32-9786-0B33BC51A7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98" name="Freeform 12">
              <a:extLst>
                <a:ext uri="{FF2B5EF4-FFF2-40B4-BE49-F238E27FC236}">
                  <a16:creationId xmlns:a16="http://schemas.microsoft.com/office/drawing/2014/main" id="{90925F6C-DF03-4707-9176-6049F049B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99" name="Rectangle 198">
            <a:extLst>
              <a:ext uri="{FF2B5EF4-FFF2-40B4-BE49-F238E27FC236}">
                <a16:creationId xmlns:a16="http://schemas.microsoft.com/office/drawing/2014/main" id="{A6073935-E043-4801-AF06-06093A91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06ECB79-0B9D-4FA2-8A6E-944BBDC46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1742" y="648930"/>
            <a:ext cx="3461281" cy="334733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LEX</a:t>
            </a:r>
          </a:p>
        </p:txBody>
      </p: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8AC26FF4-D6F9-4A94-A837-D051A101E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6714" y="-4763"/>
            <a:ext cx="5014912" cy="6862763"/>
            <a:chOff x="2928938" y="-4763"/>
            <a:chExt cx="5014912" cy="6862763"/>
          </a:xfrm>
        </p:grpSpPr>
        <p:sp>
          <p:nvSpPr>
            <p:cNvPr id="201" name="Freeform 6">
              <a:extLst>
                <a:ext uri="{FF2B5EF4-FFF2-40B4-BE49-F238E27FC236}">
                  <a16:creationId xmlns:a16="http://schemas.microsoft.com/office/drawing/2014/main" id="{EFFE501B-F9EC-4229-99D6-F39E38A71B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2" name="Freeform 7">
              <a:extLst>
                <a:ext uri="{FF2B5EF4-FFF2-40B4-BE49-F238E27FC236}">
                  <a16:creationId xmlns:a16="http://schemas.microsoft.com/office/drawing/2014/main" id="{B064C6A0-3DE4-4F4A-B650-78A628163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03" name="Freeform 25">
              <a:extLst>
                <a:ext uri="{FF2B5EF4-FFF2-40B4-BE49-F238E27FC236}">
                  <a16:creationId xmlns:a16="http://schemas.microsoft.com/office/drawing/2014/main" id="{43CD3E83-3D0D-40EE-B1A2-9C989EBF28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4" name="Freeform 26">
              <a:extLst>
                <a:ext uri="{FF2B5EF4-FFF2-40B4-BE49-F238E27FC236}">
                  <a16:creationId xmlns:a16="http://schemas.microsoft.com/office/drawing/2014/main" id="{71553909-760D-4B98-96A4-F9F48339AF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05" name="Freeform 27">
              <a:extLst>
                <a:ext uri="{FF2B5EF4-FFF2-40B4-BE49-F238E27FC236}">
                  <a16:creationId xmlns:a16="http://schemas.microsoft.com/office/drawing/2014/main" id="{1F006A6C-F843-49BC-AC84-89BD2AF586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6" name="Freeform 28">
              <a:extLst>
                <a:ext uri="{FF2B5EF4-FFF2-40B4-BE49-F238E27FC236}">
                  <a16:creationId xmlns:a16="http://schemas.microsoft.com/office/drawing/2014/main" id="{62AEE6F3-16F4-4944-8459-4D5EEA341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07" name="Rounded Rectangle 16">
            <a:extLst>
              <a:ext uri="{FF2B5EF4-FFF2-40B4-BE49-F238E27FC236}">
                <a16:creationId xmlns:a16="http://schemas.microsoft.com/office/drawing/2014/main" id="{8D6B9972-4A81-4223-9901-0E559A1D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6693" y="648931"/>
            <a:ext cx="6854433" cy="5231964"/>
          </a:xfrm>
          <a:prstGeom prst="roundRect">
            <a:avLst>
              <a:gd name="adj" fmla="val 4834"/>
            </a:avLst>
          </a:prstGeom>
          <a:solidFill>
            <a:schemeClr val="bg1"/>
          </a:solidFill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17200188-3944-4D0D-AE4F-0BFBE494C0A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7550" y="1548341"/>
            <a:ext cx="6202778" cy="3473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24814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83</Words>
  <Application>Microsoft Office PowerPoint</Application>
  <PresentationFormat>Panorámica</PresentationFormat>
  <Paragraphs>46</Paragraphs>
  <Slides>36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9" baseType="lpstr">
      <vt:lpstr>Arial</vt:lpstr>
      <vt:lpstr>Corbel</vt:lpstr>
      <vt:lpstr>Parallax</vt:lpstr>
      <vt:lpstr>Entrega final GLF</vt:lpstr>
      <vt:lpstr>Integrantes: </vt:lpstr>
      <vt:lpstr>Índice</vt:lpstr>
      <vt:lpstr>LEX</vt:lpstr>
      <vt:lpstr>LEX</vt:lpstr>
      <vt:lpstr>LEX</vt:lpstr>
      <vt:lpstr>LEX</vt:lpstr>
      <vt:lpstr>LEX</vt:lpstr>
      <vt:lpstr>LEX</vt:lpstr>
      <vt:lpstr>YACC</vt:lpstr>
      <vt:lpstr>YACC</vt:lpstr>
      <vt:lpstr>YACC</vt:lpstr>
      <vt:lpstr>YACC</vt:lpstr>
      <vt:lpstr>YACC</vt:lpstr>
      <vt:lpstr>YACC</vt:lpstr>
      <vt:lpstr>YACC</vt:lpstr>
      <vt:lpstr>YACC</vt:lpstr>
      <vt:lpstr>YACC</vt:lpstr>
      <vt:lpstr>YACC</vt:lpstr>
      <vt:lpstr>YACC</vt:lpstr>
      <vt:lpstr>YACC</vt:lpstr>
      <vt:lpstr>YACC</vt:lpstr>
      <vt:lpstr>AST</vt:lpstr>
      <vt:lpstr>AST</vt:lpstr>
      <vt:lpstr>AST</vt:lpstr>
      <vt:lpstr>AST</vt:lpstr>
      <vt:lpstr>AST</vt:lpstr>
      <vt:lpstr>AST</vt:lpstr>
      <vt:lpstr>AST</vt:lpstr>
      <vt:lpstr>TABLA DE SÍMBOLOS</vt:lpstr>
      <vt:lpstr>TABLA DE SÍMBOLOS</vt:lpstr>
      <vt:lpstr>TABLA DE SÍMBOLOS</vt:lpstr>
      <vt:lpstr>REPRESENTACIÓN GRÁFICA DEL AST</vt:lpstr>
      <vt:lpstr>REPRESENTACIÓN GRÁFICA DEL AST</vt:lpstr>
      <vt:lpstr>EJEMPLO</vt:lpstr>
      <vt:lpstr>FIN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Entrega final GLF</dc:title>
  <dc:creator>atvoo</dc:creator>
  <cp:lastModifiedBy> </cp:lastModifiedBy>
  <cp:revision>2</cp:revision>
  <dcterms:created xsi:type="dcterms:W3CDTF">2020-06-12T19:42:01Z</dcterms:created>
  <dcterms:modified xsi:type="dcterms:W3CDTF">2020-06-13T00:23:15Z</dcterms:modified>
</cp:coreProperties>
</file>