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B0EFC-4675-40D9-8884-2F557FBB6847}" type="datetimeFigureOut">
              <a:rPr lang="es-ES" smtClean="0"/>
              <a:t>21/12/2018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74CB2-2AA6-483D-A86F-EF1E8DC46A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3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0802-DDC0-4EF9-9E37-B8F57150B105}" type="datetime1">
              <a:rPr lang="es-ES" smtClean="0"/>
              <a:t>21/12/2018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46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72FF1-2FAC-4A23-A8CD-5D5C27F0C6B0}" type="datetime1">
              <a:rPr lang="es-ES" smtClean="0"/>
              <a:t>21/12/2018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034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784F-BA1F-4B7D-AB2A-4E8DD07383B7}" type="datetime1">
              <a:rPr lang="es-ES" smtClean="0"/>
              <a:t>21/12/2018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31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6892-6647-4D24-8624-8D6495DABF68}" type="datetime1">
              <a:rPr lang="es-ES" smtClean="0"/>
              <a:t>21/12/2018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412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2BD8-AF8F-46B1-B9C1-ECB4B75ED73D}" type="datetime1">
              <a:rPr lang="es-ES" smtClean="0"/>
              <a:t>21/12/2018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8230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83D3-939A-4221-BDB0-3910352A85A7}" type="datetime1">
              <a:rPr lang="es-ES" smtClean="0"/>
              <a:t>21/12/2018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8371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B842-196A-44F0-8D62-2461EA72064E}" type="datetime1">
              <a:rPr lang="es-ES" smtClean="0"/>
              <a:t>21/12/2018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0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B91C5-4C72-41D7-B6E9-37AAC4E61DF2}" type="datetime1">
              <a:rPr lang="es-ES" smtClean="0"/>
              <a:t>21/12/2018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257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FF95-CE8E-4016-9250-402E703DAA0E}" type="datetime1">
              <a:rPr lang="es-ES" smtClean="0"/>
              <a:t>21/12/2018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976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8939-C8A3-44CD-9F2E-6AC2730B4136}" type="datetime1">
              <a:rPr lang="es-ES" smtClean="0"/>
              <a:t>21/12/2018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75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F31C01D-A6E8-4D16-B673-6707800F89A1}" type="datetime1">
              <a:rPr lang="es-ES" smtClean="0"/>
              <a:t>21/12/2018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000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3B8E1C6-39BC-4FDC-B1E4-6220C330C052}" type="datetime1">
              <a:rPr lang="es-ES" smtClean="0"/>
              <a:t>21/12/2018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5AE1052-99FD-466B-B06A-087403C13A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53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ukes/ISO-3166-Countries-with-Regional-Codes/tree/master/all" TargetMode="External"/><Relationship Id="rId2" Type="http://schemas.openxmlformats.org/officeDocument/2006/relationships/hyperlink" Target="https://ourworldindata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inf.uva.es/desi_18-19/pib_vs_exportaciones" TargetMode="External"/><Relationship Id="rId2" Type="http://schemas.openxmlformats.org/officeDocument/2006/relationships/hyperlink" Target="https://desi_18-19.pages.gitlab.inf.uva.es/pib_vs_exportacion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5838DC-7BC9-42B6-B109-4C00332B03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Proyecto de VISUALIZACIÓN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2E2C65E-EAFC-48E2-9D2C-5BD77CED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3" y="4352543"/>
            <a:ext cx="7222529" cy="1527751"/>
          </a:xfrm>
        </p:spPr>
        <p:txBody>
          <a:bodyPr>
            <a:normAutofit/>
          </a:bodyPr>
          <a:lstStyle/>
          <a:p>
            <a:r>
              <a:rPr lang="es-ES" sz="2800" dirty="0"/>
              <a:t>Diseño y Evaluación de Sistemas Interactivos</a:t>
            </a:r>
          </a:p>
          <a:p>
            <a:r>
              <a:rPr lang="es-ES" sz="2800" dirty="0"/>
              <a:t>Santiago Pérez Lombas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3F6015F-08AA-4257-883B-4E1008F2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714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723D5D-1EA9-4411-B3F5-5B7584E6D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875FDA-E075-4057-9D81-DC58D7DF7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3094892"/>
            <a:ext cx="7729728" cy="26451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dirty="0"/>
              <a:t>Crecimiento del PIB</a:t>
            </a:r>
          </a:p>
          <a:p>
            <a:pPr marL="0" indent="0" algn="ctr">
              <a:buNone/>
            </a:pPr>
            <a:r>
              <a:rPr lang="es-ES" sz="4000" dirty="0"/>
              <a:t>vs</a:t>
            </a:r>
          </a:p>
          <a:p>
            <a:pPr marL="0" indent="0" algn="ctr">
              <a:buNone/>
            </a:pPr>
            <a:r>
              <a:rPr lang="es-ES" sz="4000" dirty="0"/>
              <a:t>Crecimiento de las exportaciones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6F02FC6-CA35-4678-A8A1-C1E3C15F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874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26AE0D-6541-4D59-A1E5-36A1ACEDB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Datos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731EEE-E412-4F4E-B12B-127CC234B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68880"/>
            <a:ext cx="7729728" cy="4023360"/>
          </a:xfrm>
        </p:spPr>
        <p:txBody>
          <a:bodyPr>
            <a:normAutofit lnSpcReduction="10000"/>
          </a:bodyPr>
          <a:lstStyle/>
          <a:p>
            <a:pPr lvl="1"/>
            <a:r>
              <a:rPr lang="es-ES" sz="2400" dirty="0"/>
              <a:t>Datos del PIB y Exportaciones por países.</a:t>
            </a:r>
            <a:endParaRPr lang="es-ES" sz="2400" dirty="0">
              <a:hlinkClick r:id="rId2"/>
            </a:endParaRPr>
          </a:p>
          <a:p>
            <a:pPr marL="457200" lvl="1" indent="0">
              <a:buNone/>
            </a:pPr>
            <a:r>
              <a:rPr lang="es-ES" sz="2400" dirty="0">
                <a:hlinkClick r:id="rId2"/>
              </a:rPr>
              <a:t>https://ourworldindata.org/</a:t>
            </a:r>
            <a:endParaRPr lang="es-ES" sz="2400" dirty="0"/>
          </a:p>
          <a:p>
            <a:pPr marL="457200" lvl="1" indent="0">
              <a:buNone/>
            </a:pPr>
            <a:r>
              <a:rPr lang="es-ES" sz="2400" dirty="0"/>
              <a:t>Variables de interés: Nombre, Código, Año, PIB per cápita, Exportaciones, Población. </a:t>
            </a:r>
          </a:p>
          <a:p>
            <a:pPr marL="457200" lvl="1" indent="0">
              <a:buNone/>
            </a:pPr>
            <a:endParaRPr lang="es-ES" sz="2400" dirty="0"/>
          </a:p>
          <a:p>
            <a:pPr lvl="1"/>
            <a:r>
              <a:rPr lang="es-ES" sz="2400" dirty="0"/>
              <a:t>Datos de países y continentes.</a:t>
            </a:r>
          </a:p>
          <a:p>
            <a:pPr marL="457200" lvl="2" indent="0">
              <a:buNone/>
            </a:pPr>
            <a:r>
              <a:rPr lang="es-ES" sz="2400" dirty="0">
                <a:hlinkClick r:id="rId3"/>
              </a:rPr>
              <a:t>https://github.com/lukes/ISO-3166-Countries-with-Regional-Codes/tree/master/all</a:t>
            </a:r>
            <a:endParaRPr lang="es-ES" sz="2400" dirty="0"/>
          </a:p>
          <a:p>
            <a:pPr marL="457200" lvl="2" indent="0">
              <a:buNone/>
            </a:pPr>
            <a:r>
              <a:rPr lang="es-ES" sz="2400" dirty="0"/>
              <a:t>Variables de interés: Código, Continente.</a:t>
            </a:r>
          </a:p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3056E8-9570-42FF-B1C3-5DC45A2E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352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4916B4-0AD1-4F69-806C-FCD8D0F2E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TRANSFORMACIONES DE LOS DATOS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4175FD-A210-402B-9127-6DE663468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579876"/>
          </a:xfrm>
        </p:spPr>
        <p:txBody>
          <a:bodyPr>
            <a:normAutofit/>
          </a:bodyPr>
          <a:lstStyle/>
          <a:p>
            <a:r>
              <a:rPr lang="es-ES" sz="2400" dirty="0"/>
              <a:t>Unión de los dos conjuntos de datos por el código del país.</a:t>
            </a:r>
          </a:p>
          <a:p>
            <a:r>
              <a:rPr lang="es-ES" sz="2400" dirty="0"/>
              <a:t>Cálculo del PIB total para cada país y año.</a:t>
            </a:r>
          </a:p>
          <a:p>
            <a:r>
              <a:rPr lang="es-ES" sz="2400" dirty="0"/>
              <a:t>Cálculo del crecimiento anual del PIB total y las exportaciones.</a:t>
            </a:r>
          </a:p>
          <a:p>
            <a:r>
              <a:rPr lang="es-ES" sz="2400" dirty="0"/>
              <a:t>Filtro por años mayores a 2004.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FC8133-965D-463C-91DF-CBB12E83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8078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B6A87F-71BE-4D1B-B0FE-69266CDF8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PLANIFICACIÓN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BB0F43-8510-4052-992F-28DAE1649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827606"/>
            <a:ext cx="7729728" cy="3458894"/>
          </a:xfrm>
        </p:spPr>
        <p:txBody>
          <a:bodyPr/>
          <a:lstStyle/>
          <a:p>
            <a:r>
              <a:rPr lang="es-ES" sz="2400" dirty="0"/>
              <a:t>Objetivo: mostrar la relación entre el crecimiento del PIB y el crecimiento de las exportaciones de los países.</a:t>
            </a:r>
          </a:p>
          <a:p>
            <a:pPr marL="0" indent="0">
              <a:buNone/>
            </a:pPr>
            <a:endParaRPr lang="es-ES" sz="2400" dirty="0"/>
          </a:p>
          <a:p>
            <a:r>
              <a:rPr lang="es-ES" sz="2400" dirty="0"/>
              <a:t>Propósito: mayormente explicativo.</a:t>
            </a:r>
            <a:endParaRPr lang="es-ES" sz="2200" dirty="0"/>
          </a:p>
          <a:p>
            <a:endParaRPr lang="es-ES" sz="2400" dirty="0"/>
          </a:p>
          <a:p>
            <a:r>
              <a:rPr lang="es-ES" sz="2400" dirty="0"/>
              <a:t>Tono: analítico.</a:t>
            </a:r>
          </a:p>
          <a:p>
            <a:pPr lvl="1"/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255B7B4-65DF-41C8-824F-FD8FDBB46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3759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0F65B-05B6-46E3-9770-BE0396E65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PLANIFICACIÓN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C69EFD-4A18-4474-B1A1-598998201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785402"/>
            <a:ext cx="7729728" cy="3235569"/>
          </a:xfrm>
        </p:spPr>
        <p:txBody>
          <a:bodyPr/>
          <a:lstStyle/>
          <a:p>
            <a:r>
              <a:rPr lang="es-ES" sz="2400" dirty="0"/>
              <a:t>Enfoque:</a:t>
            </a:r>
            <a:endParaRPr lang="es-ES" sz="2000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s-ES" sz="2000" dirty="0"/>
              <a:t>Representar los datos de crecimiento de PIB y exportaciones por cada país.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ES" sz="2000" dirty="0"/>
              <a:t>Categorizar por continentes.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ES" sz="2000" dirty="0"/>
              <a:t>Mostrar la información diferenciando por años del 2005 al 2013.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ES" sz="2000" dirty="0"/>
              <a:t>Incluir como factor la población de cada país.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ES" sz="2000" dirty="0"/>
              <a:t>Evolución de la relación en cada país.</a:t>
            </a:r>
          </a:p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9CD8E79-ECD0-43D7-A325-A9831A13A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34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7D2215-9B2A-4E5F-BFE3-86A18A0B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DCE2CC-0A3C-4C6E-B131-C0F5A2F2A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5" y="2638044"/>
            <a:ext cx="8187396" cy="3101983"/>
          </a:xfrm>
        </p:spPr>
        <p:txBody>
          <a:bodyPr>
            <a:normAutofit/>
          </a:bodyPr>
          <a:lstStyle/>
          <a:p>
            <a:r>
              <a:rPr lang="es-ES" sz="2400" dirty="0"/>
              <a:t>Enlace a la visualización:</a:t>
            </a:r>
          </a:p>
          <a:p>
            <a:pPr marL="228600" lvl="1" indent="0">
              <a:buNone/>
            </a:pPr>
            <a:r>
              <a:rPr lang="es-ES" sz="2400" dirty="0">
                <a:hlinkClick r:id="rId2"/>
              </a:rPr>
              <a:t>https://desi_18-19.pages.gitlab.inf.uva.es/pib_vs_exportaciones</a:t>
            </a:r>
            <a:endParaRPr lang="es-ES" sz="2400" dirty="0"/>
          </a:p>
          <a:p>
            <a:pPr marL="0" indent="0">
              <a:buNone/>
            </a:pPr>
            <a:endParaRPr lang="es-ES" sz="2400" dirty="0"/>
          </a:p>
          <a:p>
            <a:r>
              <a:rPr lang="es-ES" sz="2400" dirty="0"/>
              <a:t>Enlace al repositorio:</a:t>
            </a:r>
          </a:p>
          <a:p>
            <a:pPr marL="228600" lvl="1" indent="0">
              <a:buNone/>
            </a:pPr>
            <a:r>
              <a:rPr lang="es-ES" sz="2400" dirty="0">
                <a:hlinkClick r:id="rId3"/>
              </a:rPr>
              <a:t>https://gitlab.inf.uva.es/desi_18-19/pib_vs_exportaciones</a:t>
            </a:r>
            <a:endParaRPr lang="es-ES" sz="2400" dirty="0"/>
          </a:p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4936586-DDD1-44BE-8894-2FC4D1231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E1052-99FD-466B-B06A-087403C13AEA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460687"/>
      </p:ext>
    </p:extLst>
  </p:cSld>
  <p:clrMapOvr>
    <a:masterClrMapping/>
  </p:clrMapOvr>
</p:sld>
</file>

<file path=ppt/theme/theme1.xml><?xml version="1.0" encoding="utf-8"?>
<a:theme xmlns:a="http://schemas.openxmlformats.org/drawingml/2006/main" name="Paquete">
  <a:themeElements>
    <a:clrScheme name="Paquete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quet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quet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184</TotalTime>
  <Words>263</Words>
  <Application>Microsoft Office PowerPoint</Application>
  <PresentationFormat>Panorámica</PresentationFormat>
  <Paragraphs>46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Wingdings</vt:lpstr>
      <vt:lpstr>Paquete</vt:lpstr>
      <vt:lpstr>Proyecto de VISUALIZACIÓN</vt:lpstr>
      <vt:lpstr>TEMA</vt:lpstr>
      <vt:lpstr>Datos</vt:lpstr>
      <vt:lpstr>TRANSFORMACIONES DE LOS DATOS</vt:lpstr>
      <vt:lpstr>PLANIFICACIÓN</vt:lpstr>
      <vt:lpstr>PLANIFICACIÓN</vt:lpstr>
      <vt:lpstr>DISEÑO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Pérez Lombas</dc:creator>
  <cp:lastModifiedBy>Santiago Pérez Lombas</cp:lastModifiedBy>
  <cp:revision>19</cp:revision>
  <dcterms:created xsi:type="dcterms:W3CDTF">2018-12-20T15:21:23Z</dcterms:created>
  <dcterms:modified xsi:type="dcterms:W3CDTF">2018-12-20T23:45:19Z</dcterms:modified>
</cp:coreProperties>
</file>